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tteron" charset="1" panose="02000503000000020003"/>
      <p:regular r:id="rId7"/>
    </p:embeddedFont>
    <p:embeddedFont>
      <p:font typeface="Helveticish" charset="1" panose="020B0604020202020204"/>
      <p:regular r:id="rId8"/>
    </p:embeddedFont>
    <p:embeddedFont>
      <p:font typeface="Le Jour Script" charset="1" panose="02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300826">
            <a:off x="17565165" y="31681599"/>
            <a:ext cx="14141799" cy="14320809"/>
          </a:xfrm>
          <a:custGeom>
            <a:avLst/>
            <a:gdLst/>
            <a:ahLst/>
            <a:cxnLst/>
            <a:rect r="r" b="b" t="t" l="l"/>
            <a:pathLst>
              <a:path h="14320809" w="14141799">
                <a:moveTo>
                  <a:pt x="0" y="0"/>
                </a:moveTo>
                <a:lnTo>
                  <a:pt x="14141798" y="0"/>
                </a:lnTo>
                <a:lnTo>
                  <a:pt x="14141798" y="14320808"/>
                </a:lnTo>
                <a:lnTo>
                  <a:pt x="0" y="14320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337328">
            <a:off x="-3595481" y="811682"/>
            <a:ext cx="14523599" cy="12532656"/>
          </a:xfrm>
          <a:custGeom>
            <a:avLst/>
            <a:gdLst/>
            <a:ahLst/>
            <a:cxnLst/>
            <a:rect r="r" b="b" t="t" l="l"/>
            <a:pathLst>
              <a:path h="12532656" w="14523599">
                <a:moveTo>
                  <a:pt x="0" y="0"/>
                </a:moveTo>
                <a:lnTo>
                  <a:pt x="14523600" y="0"/>
                </a:lnTo>
                <a:lnTo>
                  <a:pt x="14523600" y="12532656"/>
                </a:lnTo>
                <a:lnTo>
                  <a:pt x="0" y="12532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319194" y="13475704"/>
            <a:ext cx="16304742" cy="6886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38"/>
              </a:lnSpc>
            </a:pPr>
            <a:r>
              <a:rPr lang="en-US" sz="29597">
                <a:solidFill>
                  <a:srgbClr val="CF5767"/>
                </a:solidFill>
                <a:latin typeface="Atteron"/>
                <a:ea typeface="Atteron"/>
                <a:cs typeface="Atteron"/>
                <a:sym typeface="Atteron"/>
              </a:rPr>
              <a:t>Bridal</a:t>
            </a:r>
          </a:p>
          <a:p>
            <a:pPr algn="ctr" marL="0" indent="0" lvl="1">
              <a:lnSpc>
                <a:spcPts val="26638"/>
              </a:lnSpc>
            </a:pPr>
            <a:r>
              <a:rPr lang="en-US" sz="29597">
                <a:solidFill>
                  <a:srgbClr val="CF5767"/>
                </a:solidFill>
                <a:latin typeface="Atteron"/>
                <a:ea typeface="Atteron"/>
                <a:cs typeface="Atteron"/>
                <a:sym typeface="Atteron"/>
              </a:rPr>
              <a:t>Shower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15950" y="29323233"/>
            <a:ext cx="16911229" cy="2768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20"/>
              </a:lnSpc>
            </a:pPr>
            <a:r>
              <a:rPr lang="en-US" sz="5476" spc="799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SATURDAY, AUGUST FIRST</a:t>
            </a:r>
          </a:p>
          <a:p>
            <a:pPr algn="ctr" marL="0" indent="0" lvl="1">
              <a:lnSpc>
                <a:spcPts val="11720"/>
              </a:lnSpc>
            </a:pPr>
            <a:r>
              <a:rPr lang="en-US" sz="5476" spc="799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AT FOUR O’CLOCK IN THE AFTERNOON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28805" y="34652225"/>
            <a:ext cx="15685520" cy="2374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64"/>
              </a:lnSpc>
              <a:spcBef>
                <a:spcPct val="0"/>
              </a:spcBef>
            </a:pPr>
            <a:r>
              <a:rPr lang="en-US" sz="4702" spc="686" u="none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123 ANYWHERE ST. ANY CITY.</a:t>
            </a:r>
          </a:p>
          <a:p>
            <a:pPr algn="ctr" marL="0" indent="0" lvl="1">
              <a:lnSpc>
                <a:spcPts val="10064"/>
              </a:lnSpc>
              <a:spcBef>
                <a:spcPct val="0"/>
              </a:spcBef>
            </a:pPr>
            <a:r>
              <a:rPr lang="en-US" sz="4702" spc="686" u="none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KINDLY RSVP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99737" y="20744712"/>
            <a:ext cx="8143656" cy="1142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9669"/>
              </a:lnSpc>
              <a:spcBef>
                <a:spcPct val="0"/>
              </a:spcBef>
            </a:pPr>
            <a:r>
              <a:rPr lang="en-US" sz="5463" spc="4091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HONORING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74324" y="23379586"/>
            <a:ext cx="25594481" cy="4478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9283"/>
              </a:lnSpc>
            </a:pPr>
            <a:r>
              <a:rPr lang="en-US" sz="22576" spc="609">
                <a:solidFill>
                  <a:srgbClr val="CF5767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Anne</a:t>
            </a:r>
            <a:r>
              <a:rPr lang="en-US" sz="22576" spc="609">
                <a:solidFill>
                  <a:srgbClr val="CF5767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Joseph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875738" y="7616879"/>
            <a:ext cx="11191654" cy="2356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9669"/>
              </a:lnSpc>
              <a:spcBef>
                <a:spcPct val="0"/>
              </a:spcBef>
            </a:pPr>
            <a:r>
              <a:rPr lang="en-US" sz="5463" spc="4091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PLEASE JOIN US FOR 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DAGyZcd82QI</dc:identifier>
  <dcterms:modified xsi:type="dcterms:W3CDTF">2011-08-01T06:04:30Z</dcterms:modified>
  <cp:revision>1</cp:revision>
  <dc:title>Pink Floral Watercolor Bridal Shower Invitation (32 x 48 英寸)</dc:title>
</cp:coreProperties>
</file>